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270" r:id="rId3"/>
    <p:sldId id="272" r:id="rId4"/>
    <p:sldId id="271" r:id="rId5"/>
    <p:sldId id="274" r:id="rId6"/>
    <p:sldId id="275" r:id="rId7"/>
    <p:sldId id="273" r:id="rId8"/>
    <p:sldId id="276" r:id="rId9"/>
    <p:sldId id="277" r:id="rId10"/>
    <p:sldId id="279" r:id="rId11"/>
    <p:sldId id="280" r:id="rId12"/>
    <p:sldId id="278" r:id="rId13"/>
    <p:sldId id="281" r:id="rId14"/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82" r:id="rId29"/>
    <p:sldId id="283" r:id="rId30"/>
    <p:sldId id="284" r:id="rId31"/>
    <p:sldId id="285" r:id="rId32"/>
    <p:sldId id="286" r:id="rId33"/>
    <p:sldId id="287" r:id="rId34"/>
    <p:sldId id="306" r:id="rId35"/>
    <p:sldId id="307" r:id="rId36"/>
    <p:sldId id="308" r:id="rId37"/>
    <p:sldId id="309" r:id="rId38"/>
    <p:sldId id="310" r:id="rId39"/>
    <p:sldId id="311" r:id="rId40"/>
    <p:sldId id="312" r:id="rId41"/>
    <p:sldId id="290" r:id="rId42"/>
    <p:sldId id="289" r:id="rId43"/>
    <p:sldId id="292" r:id="rId44"/>
    <p:sldId id="293" r:id="rId45"/>
    <p:sldId id="288" r:id="rId46"/>
    <p:sldId id="291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EFE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643050"/>
            <a:ext cx="77867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Логические задания </a:t>
            </a: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памяти и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мышления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 descr="C:\Users\Пользователь\Downloads\1633478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141883"/>
            <a:ext cx="2067096" cy="243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Пользователь\Downloads\s12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2007776"/>
            <a:ext cx="2244127" cy="1565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Пользователь\Downloads\580b585b2edbce24c47b2bf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628" y="1321397"/>
            <a:ext cx="2251620" cy="2251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Пользователь\Downloads\109176690_19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696" y="1404122"/>
            <a:ext cx="2716932" cy="21688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896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 descr="C:\Users\Пользователь\Downloads\1633478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1141883"/>
            <a:ext cx="2067096" cy="243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Пользователь\Downloads\s12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07776"/>
            <a:ext cx="2244127" cy="1565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Пользователь\Downloads\580b585b2edbce24c47b2bf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628" y="1321397"/>
            <a:ext cx="2251620" cy="2251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Пользователь\Downloads\109176690_19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696" y="1404122"/>
            <a:ext cx="2716932" cy="21688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08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Пользователь\Downloads\png_saat_forumgazel (27)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1940609"/>
            <a:ext cx="2664296" cy="2515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Пользователь\Downloads\0_e9d09_544ffd6e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588615"/>
            <a:ext cx="2664296" cy="186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Пользователь\Downloads\0_17c09f_2ad979e7_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1002" y="2168683"/>
            <a:ext cx="2287021" cy="2287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Пользователь\Downloads\121170495_3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2000943"/>
            <a:ext cx="2808312" cy="245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091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Пользователь\Downloads\png_saat_forumgazel (27)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1940609"/>
            <a:ext cx="2664296" cy="2515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Пользователь\Downloads\0_e9d09_544ffd6e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628" y="2588615"/>
            <a:ext cx="2664296" cy="186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Пользователь\Downloads\0_17c09f_2ad979e7_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2168684"/>
            <a:ext cx="2287021" cy="2287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Пользователь\Downloads\121170495_3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2000943"/>
            <a:ext cx="2808312" cy="245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550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 descr="C:\Users\Пользователь\Downloads\1633478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141883"/>
            <a:ext cx="2067096" cy="243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Пользователь\Downloads\s12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2007776"/>
            <a:ext cx="2244127" cy="1565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Пользователь\Downloads\580b585b2edbce24c47b2bf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628" y="1321397"/>
            <a:ext cx="2251620" cy="2251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Пользователь\Downloads\109176690_19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696" y="1404122"/>
            <a:ext cx="2716932" cy="21688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703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 descr="C:\Users\Пользователь\Downloads\16334782.png"/>
          <p:cNvPicPr>
            <a:picLocks noChangeAspect="1" noChangeArrowheads="1"/>
          </p:cNvPicPr>
          <p:nvPr/>
        </p:nvPicPr>
        <p:blipFill>
          <a:blip r:embed="rId2" cstate="email">
            <a:biLevel thresh="25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141883"/>
            <a:ext cx="2067096" cy="243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Пользователь\Downloads\s12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2007776"/>
            <a:ext cx="2244127" cy="1565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Пользователь\Downloads\580b585b2edbce24c47b2bf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628" y="1321397"/>
            <a:ext cx="2251620" cy="2251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Пользователь\Downloads\109176690_19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696" y="1404122"/>
            <a:ext cx="2716932" cy="21688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55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Пользователь\Downloads\png_saat_forumgazel (27)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1940609"/>
            <a:ext cx="2664296" cy="2515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Пользователь\Downloads\0_e9d09_544ffd6e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588615"/>
            <a:ext cx="2664296" cy="186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Пользователь\Downloads\0_17c09f_2ad979e7_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1002" y="2168683"/>
            <a:ext cx="2287021" cy="2287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Пользователь\Downloads\121170495_3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2000943"/>
            <a:ext cx="2808312" cy="245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422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Пользователь\Downloads\png_saat_forumgazel (27)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1940609"/>
            <a:ext cx="2664296" cy="2515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Пользователь\Downloads\0_e9d09_544ffd6e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588615"/>
            <a:ext cx="2664296" cy="186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Пользователь\Downloads\0_17c09f_2ad979e7_L.png"/>
          <p:cNvPicPr>
            <a:picLocks noChangeAspect="1" noChangeArrowheads="1"/>
          </p:cNvPicPr>
          <p:nvPr/>
        </p:nvPicPr>
        <p:blipFill>
          <a:blip r:embed="rId4" cstate="email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1002" y="2168683"/>
            <a:ext cx="2287021" cy="2287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Пользователь\Downloads\121170495_3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2000943"/>
            <a:ext cx="2808312" cy="245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87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 descr="C:\Users\Пользователь\Downloads\1633478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141883"/>
            <a:ext cx="2067096" cy="243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Пользователь\Downloads\s12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2007776"/>
            <a:ext cx="2244127" cy="1565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Пользователь\Downloads\580b585b2edbce24c47b2bf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628" y="1321397"/>
            <a:ext cx="2251620" cy="2251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Пользователь\Downloads\109176690_19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696" y="1404122"/>
            <a:ext cx="2716932" cy="21688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386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 descr="C:\Users\Пользователь\Downloads\1633478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141883"/>
            <a:ext cx="2067096" cy="243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Пользователь\Downloads\s12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2007776"/>
            <a:ext cx="2244127" cy="1565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Пользователь\Downloads\580b585b2edbce24c47b2bf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628" y="1321397"/>
            <a:ext cx="2251620" cy="2251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Picture 3" descr="C:\Users\Пользователь\Downloads\raketa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3" y="1141883"/>
            <a:ext cx="3056021" cy="2431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8328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Пользователь\Downloads\png_saat_forumgazel (27)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1940609"/>
            <a:ext cx="2664296" cy="2515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Пользователь\Downloads\0_e9d09_544ffd6e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588615"/>
            <a:ext cx="2664296" cy="186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Пользователь\Downloads\0_17c09f_2ad979e7_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1002" y="2168683"/>
            <a:ext cx="2287021" cy="2287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Пользователь\Downloads\121170495_3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2000943"/>
            <a:ext cx="2808312" cy="245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82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Пользователь\Downloads\0_e9d09_544ffd6e_ori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7924" y="2564051"/>
            <a:ext cx="2664296" cy="18670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Пользователь\Downloads\0_17c09f_2ad979e7_L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0284" y="2084813"/>
            <a:ext cx="2287021" cy="2287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Пользователь\Downloads\121170495_35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2000943"/>
            <a:ext cx="2808312" cy="245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23528" y="0"/>
            <a:ext cx="8458200" cy="137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изменилось?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170" name="Picture 2" descr="C:\Users\Пользователь\Downloads\0_174cb7_e3431a50_ori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8810" y="1268760"/>
            <a:ext cx="2061329" cy="31835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4980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571968"/>
            <a:ext cx="266429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95536" y="4517427"/>
            <a:ext cx="1728192" cy="1728192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6012160" y="1365876"/>
            <a:ext cx="2232248" cy="1924352"/>
          </a:xfrm>
          <a:prstGeom prst="triangl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4272391" y="3622303"/>
            <a:ext cx="1739769" cy="2822708"/>
          </a:xfrm>
          <a:prstGeom prst="diamond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14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4653136"/>
            <a:ext cx="266429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076056" y="1672002"/>
            <a:ext cx="1728192" cy="1728192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362674" y="1124744"/>
            <a:ext cx="1739769" cy="2822708"/>
          </a:xfrm>
          <a:prstGeom prst="diamond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282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5-конечная звезда 2"/>
          <p:cNvSpPr/>
          <p:nvPr/>
        </p:nvSpPr>
        <p:spPr>
          <a:xfrm>
            <a:off x="251520" y="1052736"/>
            <a:ext cx="2592288" cy="2592288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300192" y="1350323"/>
            <a:ext cx="2481916" cy="248191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уб 8"/>
          <p:cNvSpPr/>
          <p:nvPr/>
        </p:nvSpPr>
        <p:spPr>
          <a:xfrm>
            <a:off x="3563888" y="1846390"/>
            <a:ext cx="2016224" cy="2016224"/>
          </a:xfrm>
          <a:prstGeom prst="cub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39552" y="4437112"/>
            <a:ext cx="3024336" cy="1584176"/>
          </a:xfrm>
          <a:prstGeom prst="ellipse">
            <a:avLst/>
          </a:prstGeom>
          <a:solidFill>
            <a:srgbClr val="89EF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932040" y="4149080"/>
            <a:ext cx="3528392" cy="2304256"/>
          </a:xfrm>
          <a:prstGeom prst="rightArrow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2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5-конечная звезда 2"/>
          <p:cNvSpPr/>
          <p:nvPr/>
        </p:nvSpPr>
        <p:spPr>
          <a:xfrm>
            <a:off x="395536" y="3783709"/>
            <a:ext cx="2592288" cy="2592288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уб 8"/>
          <p:cNvSpPr/>
          <p:nvPr/>
        </p:nvSpPr>
        <p:spPr>
          <a:xfrm>
            <a:off x="6228184" y="1622051"/>
            <a:ext cx="2016224" cy="2016224"/>
          </a:xfrm>
          <a:prstGeom prst="cub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716016" y="4689439"/>
            <a:ext cx="3024336" cy="1584176"/>
          </a:xfrm>
          <a:prstGeom prst="ellipse">
            <a:avLst/>
          </a:prstGeom>
          <a:solidFill>
            <a:srgbClr val="89EF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971600" y="1268760"/>
            <a:ext cx="3528392" cy="2304256"/>
          </a:xfrm>
          <a:prstGeom prst="rightArrow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48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C:\Users\Пользователь\Downloads\strawberry_PNG263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625532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ownloads\c62043c13490f07b0ddb52d5921b317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3989331"/>
            <a:ext cx="2801888" cy="21767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ownloads\lime_PNG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42419"/>
            <a:ext cx="3508718" cy="2941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ownloads\banana_PNG820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1131" y="2492896"/>
            <a:ext cx="2705219" cy="2493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ownloads\png-kartinki-bez-fona-9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1166" y="1052736"/>
            <a:ext cx="3319706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49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C:\Users\Пользователь\Downloads\strawberry_PNG263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4265990"/>
            <a:ext cx="3625532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ownloads\lime_PNG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5236" y="1268760"/>
            <a:ext cx="3508718" cy="2941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ownloads\banana_PNG82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744" y="3933056"/>
            <a:ext cx="2705219" cy="2493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ownloads\png-kartinki-bez-fona-9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731" y="1124744"/>
            <a:ext cx="3319706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8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C:\Users\Пользователь\Downloads\Гусь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9002" y="3356992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ownloads\0010-013-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1268760"/>
            <a:ext cx="3305848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ользователь\Downloads\hello_html_3432f708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3726" y="3956425"/>
            <a:ext cx="2621711" cy="2901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ользователь\Downloads\0_8615c_2448ff3d_XL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32" y="4298714"/>
            <a:ext cx="3466256" cy="244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ользователь\Downloads\pig_PNG2216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9615" y="1160748"/>
            <a:ext cx="2587706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3" name="Picture 3" descr="C:\Users\Пользователь\Downloads\0010-013-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" y="1257300"/>
            <a:ext cx="3305848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Пользователь\Downloads\hello_html_3432f708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8840" y="3944965"/>
            <a:ext cx="2621711" cy="2901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Пользователь\Downloads\0_8615c_2448ff3d_XL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746" y="4287254"/>
            <a:ext cx="3466256" cy="244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Пользователь\Downloads\pig_PNG2216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729" y="1149288"/>
            <a:ext cx="2587706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3372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C:\Users\Пользователь\Downloads\Гусь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250128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ownloads\0010-013-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3305848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ользователь\Downloads\0_8615c_2448ff3d_X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1250128"/>
            <a:ext cx="3466256" cy="2448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ользователь\Downloads\pig_PNG221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4041068"/>
            <a:ext cx="2587706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921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C:\Users\Пользователь\Downloads\roses-clip-art-1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4333434"/>
            <a:ext cx="3840944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ownloads\0_11e9ee_697a9129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644017"/>
            <a:ext cx="4032448" cy="21438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ownloads\hello_html_m5bfc3877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39" y="1276674"/>
            <a:ext cx="3127512" cy="28003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льзователь\Downloads\flower-033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12160" y="1195083"/>
            <a:ext cx="2808312" cy="3181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Пользователь\Downloads\0_a1c96_be9b9bb7_XL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01070"/>
            <a:ext cx="2894164" cy="28319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203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5" name="Picture 3" descr="C:\Users\Пользователь\Downloads\0_11e9ee_697a9129_ori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2269" y="1412776"/>
            <a:ext cx="4032448" cy="21438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ownloads\hello_html_m5bfc3877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227192"/>
            <a:ext cx="3127512" cy="28003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льзователь\Downloads\flower-033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555776" y="3540676"/>
            <a:ext cx="2808312" cy="3181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Пользователь\Downloads\0_a1c96_be9b9bb7_XL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3717032"/>
            <a:ext cx="2894164" cy="28319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405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9" name="Picture 3" descr="C:\Users\Пользователь\Downloads\raketa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1954" y="1124743"/>
            <a:ext cx="3861696" cy="30720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ользователь\Downloads\0_81401_e56f9474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421534"/>
            <a:ext cx="4197738" cy="15034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Пользователь\Downloads\0_e5c73_21a57eb_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4835413"/>
            <a:ext cx="3131841" cy="20226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Пользователь\Downloads\airplane-clipart-png-4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2966541"/>
            <a:ext cx="5060389" cy="17201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Пользователь\Downloads\4530974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709" y="4294365"/>
            <a:ext cx="2954283" cy="25636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093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9" name="Picture 3" descr="C:\Users\Пользователь\Downloads\raketa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7204"/>
            <a:ext cx="3861696" cy="30720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ользователь\Downloads\0_81401_e56f9474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1844824"/>
            <a:ext cx="4197738" cy="15034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Пользователь\Downloads\airplane-clipart-png-4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312135"/>
            <a:ext cx="5060389" cy="17201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Пользователь\Downloads\4530974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2954283" cy="25636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40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2" name="Picture 2" descr="C:\Users\Пользователь\Downloads\4224949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1268760"/>
            <a:ext cx="1578023" cy="24512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ownloads\659702085c3b4c481b76L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1077185"/>
            <a:ext cx="3030984" cy="3030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ownloads\10625245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514426"/>
            <a:ext cx="4248472" cy="2279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Пользователь\Downloads\1062326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3789374" cy="26365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Пользователь\Downloads\Table-PNG-Image-88334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5479" y="4583781"/>
            <a:ext cx="4407603" cy="21404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028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его не стало?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2" name="Picture 2" descr="C:\Users\Пользователь\Downloads\4224949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6620" y="3933056"/>
            <a:ext cx="1578023" cy="24512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ownloads\659702085c3b4c481b76L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547888"/>
            <a:ext cx="3030984" cy="3030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ownloads\10625245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4248472" cy="2279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Пользователь\Downloads\1062326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3789374" cy="26365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380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Четвёртый лишний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Picture 3" descr="C:\Users\Пользователь\Downloads\0010-013-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303770"/>
            <a:ext cx="3305848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Пользователь\Downloads\hello_html_3432f70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1124744"/>
            <a:ext cx="2621711" cy="2901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Пользователь\Downloads\pig_PNG221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4087746"/>
            <a:ext cx="2587706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Пользователь\Downloads\4682540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556791"/>
            <a:ext cx="3240360" cy="24770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996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Четвёртый лишний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218" name="Picture 2" descr="C:\Users\Пользователь\Downloads\spoon-1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958668">
            <a:off x="418356" y="3696516"/>
            <a:ext cx="3410744" cy="34107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Пользователь\Downloads\0_5cb80_e4f8ba62_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553070"/>
            <a:ext cx="3312368" cy="2392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Пользователь\Downloads\14418913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636" y="1988840"/>
            <a:ext cx="3063474" cy="1797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Пользователь\Downloads\iron-clipart-8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4276" y="4221088"/>
            <a:ext cx="4356992" cy="21763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3493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Четвёртый лишний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4" descr="C:\Users\Пользователь\Downloads\0_81401_e56f9474_ori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3411" y="1840260"/>
            <a:ext cx="4413762" cy="15807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Пользователь\Downloads\s12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132551"/>
            <a:ext cx="3816424" cy="2661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Пользователь\Downloads\gaz_322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3411" y="3921346"/>
            <a:ext cx="4305750" cy="28602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Пользователь\Downloads\airplane-clipart-png-4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844824"/>
            <a:ext cx="4872180" cy="1656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1260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Четвёртый лишний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827583" y="1502785"/>
            <a:ext cx="2736305" cy="2508279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естиугольник 3"/>
          <p:cNvSpPr/>
          <p:nvPr/>
        </p:nvSpPr>
        <p:spPr>
          <a:xfrm>
            <a:off x="5436096" y="1429469"/>
            <a:ext cx="2952328" cy="2545110"/>
          </a:xfrm>
          <a:prstGeom prst="hexagon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4509120"/>
            <a:ext cx="2088232" cy="208823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652121" y="4359250"/>
            <a:ext cx="2463734" cy="2463734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718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58200" cy="1370583"/>
          </a:xfrm>
        </p:spPr>
        <p:txBody>
          <a:bodyPr>
            <a:norm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Четвёртый лишний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1267" name="Picture 3" descr="C:\Users\Пользователь\Downloads\pears-2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2942724"/>
            <a:ext cx="2491636" cy="38249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Пользователь\Downloads\126562439_0009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3783806"/>
            <a:ext cx="2736304" cy="29838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Пользователь\Downloads\15531069 (1)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07320"/>
            <a:ext cx="2715030" cy="25790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Пользователь\Downloads\orange_PNG78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1323" y="1334036"/>
            <a:ext cx="2705064" cy="27714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794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построй по образцу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4653136"/>
            <a:ext cx="2160240" cy="21602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88972" y="3143064"/>
            <a:ext cx="1510072" cy="151007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71764" y="2198576"/>
            <a:ext cx="944488" cy="9444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668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973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построй по образцу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4653136"/>
            <a:ext cx="2160240" cy="21602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88972" y="3143064"/>
            <a:ext cx="1510072" cy="15100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850480" y="1765015"/>
            <a:ext cx="1587056" cy="1368152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50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0386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построй по образцу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8122" y="2636912"/>
            <a:ext cx="2160240" cy="34214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08362" y="4548268"/>
            <a:ext cx="1510072" cy="15100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18434" y="4548268"/>
            <a:ext cx="1510072" cy="151007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012160" y="2636912"/>
            <a:ext cx="2160240" cy="342142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9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9108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построй по образцу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548268"/>
            <a:ext cx="1510072" cy="151007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553680" y="4437112"/>
            <a:ext cx="1621228" cy="162122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174908" y="2636912"/>
            <a:ext cx="2160240" cy="342142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335148" y="4347626"/>
            <a:ext cx="1984428" cy="1710714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942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5807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цифры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218065" y="1700807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 smtClean="0"/>
              <a:t>8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9637" y="4725144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/>
              <a:t>7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637" y="1849039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/>
              <a:t>0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28309" y="4733672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/>
              <a:t>2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0155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9456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цифры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218065" y="1700807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/>
              <a:t>1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9637" y="4725144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/>
              <a:t>3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637" y="1849039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/>
              <a:t>2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28309" y="4733672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 smtClean="0"/>
              <a:t>9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47244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4105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цифры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218065" y="1700807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/>
              <a:t>1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9637" y="4725144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/>
              <a:t>3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3221104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b="1" dirty="0"/>
              <a:t>6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637" y="1849039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/>
              <a:t>5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28309" y="4733672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 smtClean="0"/>
              <a:t>4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1200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0372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582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цифры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218065" y="1700807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/>
              <a:t>1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9637" y="4725144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/>
              <a:t>4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3221104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b="1" dirty="0"/>
              <a:t>8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637" y="1849039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/>
              <a:t>0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28309" y="4733672"/>
            <a:ext cx="1782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800" b="1" dirty="0"/>
              <a:t>7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662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2290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геометрические фигуры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95536" y="2204864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77819" y="2060848"/>
            <a:ext cx="1152128" cy="11521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5642012"/>
            <a:ext cx="1761274" cy="8554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7518945" y="5221715"/>
            <a:ext cx="1440160" cy="1241518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718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584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геометрические фигуры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88343" y="5024449"/>
            <a:ext cx="1519361" cy="1519361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596336" y="2163341"/>
            <a:ext cx="1260140" cy="1350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302990" y="2132856"/>
            <a:ext cx="1676722" cy="144545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804248" y="5247202"/>
            <a:ext cx="1908212" cy="95410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53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3137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геометрические фигуры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707904" y="3465004"/>
            <a:ext cx="1728192" cy="1796786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14425" y="2060848"/>
            <a:ext cx="1665287" cy="165618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6876156" y="4839652"/>
            <a:ext cx="2000461" cy="1724536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860393" y="2060848"/>
            <a:ext cx="2016224" cy="1008112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>
            <a:off x="314425" y="5142294"/>
            <a:ext cx="2025327" cy="1421894"/>
          </a:xfrm>
          <a:prstGeom prst="trapezoid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546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104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 и расставь геометрические фигуры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712968" cy="4680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64221" y="1988840"/>
            <a:ext cx="1728192" cy="1796786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308304" y="2060848"/>
            <a:ext cx="1568313" cy="151216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229891" y="4944824"/>
            <a:ext cx="2000461" cy="1724536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419872" y="3785626"/>
            <a:ext cx="2016224" cy="1008112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рапеция 3"/>
          <p:cNvSpPr/>
          <p:nvPr/>
        </p:nvSpPr>
        <p:spPr>
          <a:xfrm>
            <a:off x="7020272" y="5301208"/>
            <a:ext cx="1890748" cy="1368152"/>
          </a:xfrm>
          <a:prstGeom prst="trapezoid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548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4141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0583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Запомни, кто что делает?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290" name="Picture 2" descr="C:\Users\Пользователь\Downloads\knit-clipart-1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5665" y="1052736"/>
            <a:ext cx="3105632" cy="2948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Пользователь\Downloads\glazhenie-i-glazhka-animatsionnaya-kartinka-001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64" y="3430385"/>
            <a:ext cx="2810644" cy="3427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Пользователь\Downloads\20432355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4001122"/>
            <a:ext cx="2913112" cy="29274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Пользователь\Downloads\s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1906974"/>
            <a:ext cx="3024336" cy="47435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06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1370583"/>
          </a:xfrm>
        </p:spPr>
        <p:txBody>
          <a:bodyPr>
            <a:norm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Кто что делает?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70613" y="6093296"/>
            <a:ext cx="2678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523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221</Words>
  <Application>Microsoft Office PowerPoint</Application>
  <PresentationFormat>Экран (4:3)</PresentationFormat>
  <Paragraphs>93</Paragraphs>
  <Slides>58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Чего не стало?</vt:lpstr>
      <vt:lpstr>Четвёртый лишний</vt:lpstr>
      <vt:lpstr>Четвёртый лишний</vt:lpstr>
      <vt:lpstr>Четвёртый лишний</vt:lpstr>
      <vt:lpstr>Четвёртый лишний</vt:lpstr>
      <vt:lpstr>Четвёртый лишний</vt:lpstr>
      <vt:lpstr>Запомни и построй по образцу</vt:lpstr>
      <vt:lpstr>Слайд 34</vt:lpstr>
      <vt:lpstr>Запомни и построй по образцу</vt:lpstr>
      <vt:lpstr>Слайд 36</vt:lpstr>
      <vt:lpstr>Запомни и построй по образцу</vt:lpstr>
      <vt:lpstr>Слайд 38</vt:lpstr>
      <vt:lpstr>Запомни и построй по образцу</vt:lpstr>
      <vt:lpstr>Слайд 40</vt:lpstr>
      <vt:lpstr>Запомни и расставь цифры</vt:lpstr>
      <vt:lpstr>Слайд 42</vt:lpstr>
      <vt:lpstr>Запомни и расставь цифры</vt:lpstr>
      <vt:lpstr>Слайд 44</vt:lpstr>
      <vt:lpstr>Запомни и расставь цифры</vt:lpstr>
      <vt:lpstr>Слайд 46</vt:lpstr>
      <vt:lpstr>Запомни и расставь цифры</vt:lpstr>
      <vt:lpstr>Слайд 48</vt:lpstr>
      <vt:lpstr>Запомни и расставь геометрические фигуры</vt:lpstr>
      <vt:lpstr>Слайд 50</vt:lpstr>
      <vt:lpstr>Запомни и расставь геометрические фигуры</vt:lpstr>
      <vt:lpstr>Слайд 52</vt:lpstr>
      <vt:lpstr>Запомни и расставь геометрические фигуры</vt:lpstr>
      <vt:lpstr>Слайд 54</vt:lpstr>
      <vt:lpstr>Запомни и расставь геометрические фигуры</vt:lpstr>
      <vt:lpstr>Слайд 56</vt:lpstr>
      <vt:lpstr>Запомни, кто что делает?</vt:lpstr>
      <vt:lpstr>Кто что делает?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Чего не стало?</dc:title>
  <dc:creator>Пользователь</dc:creator>
  <cp:lastModifiedBy>Анна</cp:lastModifiedBy>
  <cp:revision>21</cp:revision>
  <dcterms:created xsi:type="dcterms:W3CDTF">2018-03-03T05:53:20Z</dcterms:created>
  <dcterms:modified xsi:type="dcterms:W3CDTF">2020-04-09T17:10:38Z</dcterms:modified>
</cp:coreProperties>
</file>